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3815E-6C42-42BD-B9C6-A9A3AC71C5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07FA5-C9D2-4C03-9F0B-DE1BAB6B1F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298EEB-E481-49C7-9DA9-BF4A62D53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58437-4656-4A4F-9EE7-477889753583}" type="datetimeFigureOut">
              <a:rPr lang="en-CA" smtClean="0"/>
              <a:t>2021-07-04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ECB35-47F6-419D-834A-683DDA604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1FB26-A7A9-4D19-AF1F-840210D17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8C8D-591B-412E-9C63-2A7D4FDFCC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0529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068A2-81DF-4498-BCA4-B57AF9698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530F19-D3FA-4A93-8D68-9D606EB280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F2662D-6D5D-4890-B225-B18D7C33C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58437-4656-4A4F-9EE7-477889753583}" type="datetimeFigureOut">
              <a:rPr lang="en-CA" smtClean="0"/>
              <a:t>2021-07-04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025F6B-E8B7-4E01-92EF-81969E929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1479B-486E-4491-8AB2-195FB559D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8C8D-591B-412E-9C63-2A7D4FDFCC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1951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AD4598-114A-43A7-8C2F-AF9281CD58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0B5F48-C1D8-4485-B08F-570F6D14A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EC838-0567-4E91-80C1-EFB2CFFDB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58437-4656-4A4F-9EE7-477889753583}" type="datetimeFigureOut">
              <a:rPr lang="en-CA" smtClean="0"/>
              <a:t>2021-07-04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CE228-0DC0-4D3A-8B23-FEB3A0F32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665EAF-B151-463E-BC59-63580C40C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8C8D-591B-412E-9C63-2A7D4FDFCC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35962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32412-A8AD-4DF2-9A2B-F670BB1AA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08FC5-FB15-4D95-91DA-89F2D8971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823C7E-92A9-4B57-A3A4-9F8AC1346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58437-4656-4A4F-9EE7-477889753583}" type="datetimeFigureOut">
              <a:rPr lang="en-CA" smtClean="0"/>
              <a:t>2021-07-04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C539D-819F-47E0-BD94-2EB1B4B76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03698-F613-4DE6-BEF6-1355AFBCD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8C8D-591B-412E-9C63-2A7D4FDFCC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8980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2C58D-5379-4046-9ED9-C4597BE17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7E9493-5E36-4126-A84D-681651289B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B2EE9-DF0D-405B-91C4-89A04797D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58437-4656-4A4F-9EE7-477889753583}" type="datetimeFigureOut">
              <a:rPr lang="en-CA" smtClean="0"/>
              <a:t>2021-07-04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5A5C8-21ED-45E4-852D-98F294485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09E58-1FC5-4931-81C5-0135C10B5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8C8D-591B-412E-9C63-2A7D4FDFCC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3176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4695A-05FB-4000-827C-1A476CC1B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C43EE4-8B22-4634-8EE5-B69F5CCB76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2B4ABF-1423-4290-A900-8A605916F8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FDD5A5-836A-4BB0-9356-47B37BC66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58437-4656-4A4F-9EE7-477889753583}" type="datetimeFigureOut">
              <a:rPr lang="en-CA" smtClean="0"/>
              <a:t>2021-07-04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FC2081-C456-43A3-9A4E-04228FCBC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E710D1-916C-4FEA-BD76-07D0D9A41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8C8D-591B-412E-9C63-2A7D4FDFCC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1703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EA78E-C2AC-415C-A765-144AA4F00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300D7-E428-4E9B-8CE3-DCC190F05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AEA3C7-160B-4802-BD40-46344D9738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875635-9361-434A-BC11-5D11B3F23B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545FF6-3C29-4554-97EF-067C879741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E40DE1-F579-41DE-9806-B6B181714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58437-4656-4A4F-9EE7-477889753583}" type="datetimeFigureOut">
              <a:rPr lang="en-CA" smtClean="0"/>
              <a:t>2021-07-04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E975C9-7ADA-4A59-8556-416AC9DED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7E5FAE-9E1C-4BB0-94BB-0020D71FB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8C8D-591B-412E-9C63-2A7D4FDFCC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1402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BE98F-3F59-4871-9197-33CFC8414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D024D2-C541-4AB5-B5E1-52D8B1994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58437-4656-4A4F-9EE7-477889753583}" type="datetimeFigureOut">
              <a:rPr lang="en-CA" smtClean="0"/>
              <a:t>2021-07-04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FDB901-FF4E-4D59-A83E-337DABD9F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E0DD75-E55A-4CFE-870D-85D494668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8C8D-591B-412E-9C63-2A7D4FDFCC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9393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21E20E-7B7B-4916-BC7E-DA7FE4701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58437-4656-4A4F-9EE7-477889753583}" type="datetimeFigureOut">
              <a:rPr lang="en-CA" smtClean="0"/>
              <a:t>2021-07-04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0E13B0-8D08-4862-94BA-1A03FC6C6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DD604C-02C9-419E-979E-B359C095A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8C8D-591B-412E-9C63-2A7D4FDFCC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2915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A0123-E13E-47F5-BD28-FDF1F1A74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42409-D124-4AD7-AAC4-ED3673CA6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9A408E-0F4B-4A8B-9116-1264C30B84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01ED48-7013-438E-BE8E-43915F92F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58437-4656-4A4F-9EE7-477889753583}" type="datetimeFigureOut">
              <a:rPr lang="en-CA" smtClean="0"/>
              <a:t>2021-07-04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4CC102-54AE-47C9-8A69-A822DEAFE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2A5949-9475-4130-A82E-66E3A45A5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8C8D-591B-412E-9C63-2A7D4FDFCC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4518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B395E-41F9-4C3F-94FA-6EB1A8417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E3FC6D-F714-4BC3-83EE-E77A5B713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D2E30-1131-4934-B50D-49671BD72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26DA09-CCB9-410B-BC29-BA9E50E1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58437-4656-4A4F-9EE7-477889753583}" type="datetimeFigureOut">
              <a:rPr lang="en-CA" smtClean="0"/>
              <a:t>2021-07-04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352B2-7122-4193-9369-ABE10176B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C8CAE-26DA-455F-9077-4F9E3E1DA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8C8D-591B-412E-9C63-2A7D4FDFCC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4844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3DBCCC-A01F-4455-8180-6AFAECEDD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9EA33-D8E9-4376-A308-DE19B88E3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8A1E5-DEA1-4B19-8E5D-B6498A794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58437-4656-4A4F-9EE7-477889753583}" type="datetimeFigureOut">
              <a:rPr lang="en-CA" smtClean="0"/>
              <a:t>2021-07-04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8CD987-DD24-479A-BCB9-D735BFB6A5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87613C-3CBA-463F-8BB7-9905D2749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58C8D-591B-412E-9C63-2A7D4FDFCC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3578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ED0D36-29CA-4529-BCA3-FF9843448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543405" cy="1188720"/>
          </a:xfrm>
        </p:spPr>
        <p:txBody>
          <a:bodyPr>
            <a:normAutofit/>
          </a:bodyPr>
          <a:lstStyle/>
          <a:p>
            <a:r>
              <a:rPr lang="en-CA">
                <a:solidFill>
                  <a:schemeClr val="tx1">
                    <a:lumMod val="85000"/>
                    <a:lumOff val="15000"/>
                  </a:schemeClr>
                </a:solidFill>
              </a:rPr>
              <a:t>Designer Doors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E50DA-AC1F-4ACC-814E-7B2FA2488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7987" y="2431765"/>
            <a:ext cx="8276026" cy="3320031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Pencil</a:t>
            </a:r>
          </a:p>
          <a:p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Eraser</a:t>
            </a:r>
          </a:p>
          <a:p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tracing paper</a:t>
            </a:r>
          </a:p>
          <a:p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used kitchen cabinet door</a:t>
            </a:r>
          </a:p>
          <a:p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primer or gesso</a:t>
            </a:r>
          </a:p>
          <a:p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acrylic paints, chalk paints</a:t>
            </a:r>
          </a:p>
          <a:p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gloss varnish spray</a:t>
            </a:r>
          </a:p>
          <a:p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large stencils, small stencils( preferably with a repeating pattern)</a:t>
            </a:r>
          </a:p>
          <a:p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gold leaf if they want it on the door</a:t>
            </a:r>
          </a:p>
          <a:p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 variety of paint brushes( Must have at least 1 for small details, 1 for blocking large areas),1 stencil brush( round with flat bottom)</a:t>
            </a:r>
          </a:p>
          <a:p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drawings of the main design(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ie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if you are going to do birds pictures of the kind you want) printed off in varies sizes, </a:t>
            </a:r>
            <a:endParaRPr lang="en-CA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49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100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Designer Doors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Artist Supply List</dc:title>
  <dc:creator>Seraya Smit</dc:creator>
  <cp:lastModifiedBy>Seraya Smit</cp:lastModifiedBy>
  <cp:revision>4</cp:revision>
  <dcterms:created xsi:type="dcterms:W3CDTF">2020-05-22T02:05:43Z</dcterms:created>
  <dcterms:modified xsi:type="dcterms:W3CDTF">2021-07-04T23:18:52Z</dcterms:modified>
</cp:coreProperties>
</file>